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3"/>
  </p:notesMasterIdLst>
  <p:sldIdLst>
    <p:sldId id="351" r:id="rId3"/>
    <p:sldId id="287" r:id="rId4"/>
    <p:sldId id="286" r:id="rId5"/>
    <p:sldId id="347" r:id="rId6"/>
    <p:sldId id="348" r:id="rId7"/>
    <p:sldId id="349" r:id="rId8"/>
    <p:sldId id="350" r:id="rId9"/>
    <p:sldId id="346" r:id="rId10"/>
    <p:sldId id="344" r:id="rId11"/>
    <p:sldId id="345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2"/>
    <p:restoredTop sz="94762"/>
  </p:normalViewPr>
  <p:slideViewPr>
    <p:cSldViewPr>
      <p:cViewPr varScale="1">
        <p:scale>
          <a:sx n="60" d="100"/>
          <a:sy n="60" d="100"/>
        </p:scale>
        <p:origin x="928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gs" Target="tags/tag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5A268F2-F808-4AA1-B5A5-2136ED7512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9C7E1F8-A94A-46BE-A5E4-B76989DF6B61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fld id="{B2127C2D-1096-4CD3-8250-88AE49E2A74F}" type="datetimeFigureOut">
              <a:rPr lang="en-US" altLang="en-US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8337D148-FA5B-4429-BC49-3098623A15D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39FFF28F-0768-4284-9D5B-A9AD57411C4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0B1DC52-666E-48D0-8882-0A4314BCF2EF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1D98F-4B30-4BA9-AC0C-93155A5C3CB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E8BD5E05-2E66-4554-A047-471B73E74F7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655B3D9B-E09F-4541-A2CF-CAC023328FB3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B0927EBF-A811-4359-8B5C-6ED94211277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02227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975256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090086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655856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3468413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0876296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079983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E9F1C4D3-0AF8-4643-879A-2290B4027D9E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6F3F1E-05ED-4A1D-BAE7-E77E7B5EA3E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731622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DED8198A-0C66-4D0E-B420-A83CEF832788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FB009C-4A28-4BCE-8AC1-167D003F503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565591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62A6987-FF1F-43E0-A007-6FF4AE5D3C53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75E75-0B46-43C0-81F9-B9109344584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129999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E6A7B8A-05D1-4E27-8236-D175EF4DAAFE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8FF29F-04C6-48AE-B7C4-CFC8BA35BBB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51206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D0EF6B1-8BCD-4A94-8F9B-58EA66CCAA5F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0643EF-197B-4C09-B670-900983DBB2F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4774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CC245F8-EEFD-45E4-9601-7E058CF3D170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108747-075A-447F-824A-0C39E3BD586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667563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E718DC9-C474-418E-9570-E071D0DDD4EC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A45C53-947F-4E66-B31D-5F4EB512AB3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421768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A306F60-DC2D-4D7C-BF7C-FB5AB2E405A8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6D54BC-3451-4128-8404-CBC008642CC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529818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901A82-7D68-4049-B947-255EDB09B2F0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C23C95-461D-41EF-9617-7163908005E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5801398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FDFC794-BB2A-4F0A-B32D-283F3C22DB3B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55C75F-166E-4441-AD75-AFE90055239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2156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5C051204-0E46-40B9-9898-9EF6CC991DFD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A2858164-9E2E-4BCD-B4B2-ABDA6BADC41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34521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7/23/2024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0F37A42-12A1-B702-544D-7990C0377A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671511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What percentage of values fall to the right of the z-score shown here?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D5CD6395-7EDB-724B-F7FC-475555EDC5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13712" y="2895600"/>
            <a:ext cx="2325688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99.38%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93.8%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97.5%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99.75%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E19CC14-722F-468F-B160-800DC3BEEC88}"/>
              </a:ext>
            </a:extLst>
          </p:cNvPr>
          <p:cNvSpPr/>
          <p:nvPr/>
        </p:nvSpPr>
        <p:spPr>
          <a:xfrm>
            <a:off x="8133765" y="2887579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269" name="Picture 9">
            <a:extLst>
              <a:ext uri="{FF2B5EF4-FFF2-40B4-BE49-F238E27FC236}">
                <a16:creationId xmlns:a16="http://schemas.microsoft.com/office/drawing/2014/main" id="{48B11E17-73BE-2F57-2B28-92EEA8BB2AC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71714"/>
            <a:ext cx="5907088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3413CD8-F224-F1C1-999B-26B1BC24A34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>
                <a:ea typeface="ＭＳ Ｐゴシック" panose="020B0600070205080204" pitchFamily="34" charset="-128"/>
              </a:rPr>
              <a:t>Chapter 6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CE60B8A8-CB30-3D95-276A-F27A8757D8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316B1E07-E2C6-AFC5-FFB6-28D09411A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438400"/>
            <a:ext cx="4351025" cy="2283824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On a 9-sided die, what is the probability of rolling a 3, a 9, or a 6 on a given roll?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04F74B68-4910-F6D4-4B41-1D4491154C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620000" y="2438400"/>
            <a:ext cx="3757545" cy="2283824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.</a:t>
            </a:r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11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.30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.33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solidFill>
                  <a:schemeClr val="tx1"/>
                </a:solidFill>
                <a:ea typeface="ＭＳ Ｐゴシック" panose="020B0600070205080204" pitchFamily="34" charset="-128"/>
              </a:rPr>
              <a:t>.67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0FD3911-BC62-4ED0-8664-6F0D63976C30}"/>
              </a:ext>
            </a:extLst>
          </p:cNvPr>
          <p:cNvSpPr/>
          <p:nvPr/>
        </p:nvSpPr>
        <p:spPr>
          <a:xfrm>
            <a:off x="7239000" y="3657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254E6A35-BF7E-C9E5-5250-F05915D40C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9200" y="3666066"/>
            <a:ext cx="3865134" cy="1735667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Use the Complement Rule to find the probability of rolling anything other than a 3, 9, or 6 on a given roll of  a 9-sided die.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6EDF469E-B355-E13C-B5D6-E24A2F2752F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7107668" y="2362200"/>
            <a:ext cx="2514600" cy="137160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1 - .11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1 - .30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1 - .33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1 - .67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296076-25CA-4A38-97DC-3350B3E6094F}"/>
              </a:ext>
            </a:extLst>
          </p:cNvPr>
          <p:cNvSpPr/>
          <p:nvPr/>
        </p:nvSpPr>
        <p:spPr>
          <a:xfrm>
            <a:off x="7107668" y="37338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D47E7F63-69BD-1201-1EAB-3EFF751866E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581150" y="800100"/>
            <a:ext cx="85344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A person will go on dates with the first two people randomly chosen from a list of names provided by her friends.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E1F74159-F9F1-F9E1-7A8D-16F5FA6B337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81150" y="4343400"/>
            <a:ext cx="2325688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C2C9F0B-E258-4323-A2FA-102E671CD856}"/>
              </a:ext>
            </a:extLst>
          </p:cNvPr>
          <p:cNvSpPr/>
          <p:nvPr/>
        </p:nvSpPr>
        <p:spPr>
          <a:xfrm>
            <a:off x="1581150" y="5084763"/>
            <a:ext cx="2000250" cy="55403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9" name="Title 1">
            <a:extLst>
              <a:ext uri="{FF2B5EF4-FFF2-40B4-BE49-F238E27FC236}">
                <a16:creationId xmlns:a16="http://schemas.microsoft.com/office/drawing/2014/main" id="{0174A7F9-9B3E-3084-D009-6767A3338E19}"/>
              </a:ext>
            </a:extLst>
          </p:cNvPr>
          <p:cNvSpPr txBox="1">
            <a:spLocks/>
          </p:cNvSpPr>
          <p:nvPr/>
        </p:nvSpPr>
        <p:spPr bwMode="auto">
          <a:xfrm>
            <a:off x="1828800" y="2743200"/>
            <a:ext cx="80391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j-lt"/>
              </a:rPr>
              <a:t>If the person chosen for the first date is not returned to the list before the second name is chosen, are these probabilities independent?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30225363-B636-68D2-68A2-A374D0A87AF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0238" y="838200"/>
            <a:ext cx="8229600" cy="1143000"/>
          </a:xfrm>
        </p:spPr>
        <p:txBody>
          <a:bodyPr/>
          <a:lstStyle/>
          <a:p>
            <a:pPr algn="l"/>
            <a:r>
              <a:rPr lang="en-US" altLang="en-US" sz="3600">
                <a:ea typeface="ＭＳ Ｐゴシック" panose="020B0600070205080204" pitchFamily="34" charset="-128"/>
              </a:rPr>
              <a:t>Which distribution has a larger standard deviation?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B00FACAE-37E4-6062-1297-4BD76AEEAC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0" y="3048000"/>
            <a:ext cx="3462338" cy="144780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The dotted distribution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The solid distribution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676BF88-ADC6-4BCF-87B1-005A83FC5160}"/>
              </a:ext>
            </a:extLst>
          </p:cNvPr>
          <p:cNvSpPr/>
          <p:nvPr/>
        </p:nvSpPr>
        <p:spPr>
          <a:xfrm>
            <a:off x="7912101" y="2895600"/>
            <a:ext cx="2822575" cy="1296987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7173" name="Picture 5">
            <a:extLst>
              <a:ext uri="{FF2B5EF4-FFF2-40B4-BE49-F238E27FC236}">
                <a16:creationId xmlns:a16="http://schemas.microsoft.com/office/drawing/2014/main" id="{53ECD436-C6DE-BCF1-A2CD-2F4F506B83B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388"/>
          <a:stretch>
            <a:fillRect/>
          </a:stretch>
        </p:blipFill>
        <p:spPr bwMode="auto">
          <a:xfrm>
            <a:off x="1513114" y="2551112"/>
            <a:ext cx="5880100" cy="327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1BB6A9E0-BC18-16B5-2B79-0AA9C12ED6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05000" y="707570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A variable has a mean of 50 and a standard deviation of 10.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DB0E1DD3-B581-B8E4-7BC5-500365385E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48000" y="3733800"/>
            <a:ext cx="2325687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.5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-.5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-5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4A86090-1FF8-43A0-8458-71E90FB33CD1}"/>
              </a:ext>
            </a:extLst>
          </p:cNvPr>
          <p:cNvSpPr/>
          <p:nvPr/>
        </p:nvSpPr>
        <p:spPr>
          <a:xfrm>
            <a:off x="3124200" y="4419599"/>
            <a:ext cx="19812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7" name="Title 1">
            <a:extLst>
              <a:ext uri="{FF2B5EF4-FFF2-40B4-BE49-F238E27FC236}">
                <a16:creationId xmlns:a16="http://schemas.microsoft.com/office/drawing/2014/main" id="{D3C5BCA9-77F9-633C-35D9-C23D487CA03E}"/>
              </a:ext>
            </a:extLst>
          </p:cNvPr>
          <p:cNvSpPr txBox="1">
            <a:spLocks/>
          </p:cNvSpPr>
          <p:nvPr/>
        </p:nvSpPr>
        <p:spPr bwMode="auto">
          <a:xfrm>
            <a:off x="3048000" y="2258787"/>
            <a:ext cx="6324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800" dirty="0">
                <a:latin typeface="+mj-lt"/>
              </a:rPr>
              <a:t>What is the z-score associated with a value of 45 on this variable?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D2602C63-812B-050F-0689-C1A3B94710F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620486"/>
            <a:ext cx="96012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In a normally distributed variable, 20% of all cases fall above 90. What percentage of values fall between 75 and 90?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4A5E6EC9-B961-CDC5-5A58-51B4DF224D3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53388" y="2971800"/>
            <a:ext cx="2325687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80%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20%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30%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50%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48B83B5-F563-44FE-B44F-3C25D296490A}"/>
              </a:ext>
            </a:extLst>
          </p:cNvPr>
          <p:cNvSpPr/>
          <p:nvPr/>
        </p:nvSpPr>
        <p:spPr>
          <a:xfrm>
            <a:off x="7864475" y="436450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222" name="Picture 6">
            <a:extLst>
              <a:ext uri="{FF2B5EF4-FFF2-40B4-BE49-F238E27FC236}">
                <a16:creationId xmlns:a16="http://schemas.microsoft.com/office/drawing/2014/main" id="{522CC2DD-8AC5-AF76-A9FB-E9B39F9C121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06" r="15079" b="15549"/>
          <a:stretch>
            <a:fillRect/>
          </a:stretch>
        </p:blipFill>
        <p:spPr bwMode="auto">
          <a:xfrm>
            <a:off x="2075316" y="2514599"/>
            <a:ext cx="4782684" cy="37107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1AF66833-F4BD-4256-015F-335146278A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52600" y="638854"/>
            <a:ext cx="8534400" cy="1143000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What percentage of values fall at or to the left of the z-score shown here?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041AAB41-5F39-6A03-AFC3-F66923D8B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58174" y="2916237"/>
            <a:ext cx="2325688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.25%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2.5%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6.2%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.62%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73F4B0D-1C94-431A-9A70-4349B4F48DEB}"/>
              </a:ext>
            </a:extLst>
          </p:cNvPr>
          <p:cNvSpPr/>
          <p:nvPr/>
        </p:nvSpPr>
        <p:spPr>
          <a:xfrm>
            <a:off x="8258174" y="5005390"/>
            <a:ext cx="2325688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45" name="Picture 9">
            <a:extLst>
              <a:ext uri="{FF2B5EF4-FFF2-40B4-BE49-F238E27FC236}">
                <a16:creationId xmlns:a16="http://schemas.microsoft.com/office/drawing/2014/main" id="{083E8FA2-B320-F3E3-BCAD-F7AA78B5224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2304371"/>
            <a:ext cx="5907088" cy="391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467</TotalTime>
  <Words>280</Words>
  <Application>Microsoft Office PowerPoint</Application>
  <PresentationFormat>Widescreen</PresentationFormat>
  <Paragraphs>44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6</vt:lpstr>
      <vt:lpstr>On a 9-sided die, what is the probability of rolling a 3, a 9, or a 6 on a given roll?</vt:lpstr>
      <vt:lpstr>Use the Complement Rule to find the probability of rolling anything other than a 3, 9, or 6 on a given roll of  a 9-sided die.</vt:lpstr>
      <vt:lpstr>A person will go on dates with the first two people randomly chosen from a list of names provided by her friends.</vt:lpstr>
      <vt:lpstr>Which distribution has a larger standard deviation?</vt:lpstr>
      <vt:lpstr>A variable has a mean of 50 and a standard deviation of 10.</vt:lpstr>
      <vt:lpstr>In a normally distributed variable, 20% of all cases fall above 90. What percentage of values fall between 75 and 90?</vt:lpstr>
      <vt:lpstr>What percentage of values fall at or to the left of the z-score shown here?</vt:lpstr>
      <vt:lpstr>What percentage of values fall to the right of the z-score shown here?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Alyssa Palazzo</cp:lastModifiedBy>
  <cp:revision>89</cp:revision>
  <dcterms:created xsi:type="dcterms:W3CDTF">2012-02-08T19:26:01Z</dcterms:created>
  <dcterms:modified xsi:type="dcterms:W3CDTF">2024-07-24T00:24:52Z</dcterms:modified>
</cp:coreProperties>
</file>